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8" r:id="rId5"/>
    <p:sldId id="269" r:id="rId6"/>
    <p:sldId id="270" r:id="rId7"/>
    <p:sldId id="278" r:id="rId8"/>
    <p:sldId id="277" r:id="rId9"/>
    <p:sldId id="284" r:id="rId10"/>
    <p:sldId id="285" r:id="rId11"/>
    <p:sldId id="271" r:id="rId12"/>
    <p:sldId id="272" r:id="rId13"/>
    <p:sldId id="273" r:id="rId14"/>
    <p:sldId id="274" r:id="rId15"/>
    <p:sldId id="275" r:id="rId16"/>
    <p:sldId id="276" r:id="rId17"/>
    <p:sldId id="279" r:id="rId18"/>
    <p:sldId id="287" r:id="rId19"/>
    <p:sldId id="288" r:id="rId20"/>
    <p:sldId id="28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-123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50BA6-AB8F-4200-8DE2-A228BCD9CCAB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7D72D-EB52-47A7-B93F-13D6E4CFE0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8227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D72D-EB52-47A7-B93F-13D6E4CFE0B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7537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B593190-8B9D-4CC5-8FA7-B73883A32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488FF9A9-D829-41C2-8AAF-D9A17AAD4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368F4BE-99FD-450E-BDA7-1C9E534E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FA2E2A0-7B2D-4752-ABC7-ABBD0E7D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9D965EE-CA69-45C7-9139-015B562B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4487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7940C6-E4FB-475E-AF0A-E6A9ADAB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AA054D7-0BE8-4604-8E07-F4ABDDFD7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17CE69C-0267-4369-9B79-A9CF3009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146188F-9CBB-4E56-AE9B-7ECB51F8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5E229F6-2094-4B79-9A7B-A1AA2173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5517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41CBE0D5-ED61-4800-8810-B5222071E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239BC3C-39F8-4A57-AB1E-53E0BEAC2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156D2B6-EB43-4955-8FD2-BB8ECB80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EA9B77D-971E-42C9-8C5F-432AEBAA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C83661D-E13B-444A-85DD-50D6C0A3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6532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304F3E4-FB42-4A99-A23C-1E42E802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8E9D761-E049-47AA-A64E-680C19C0C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40899DE-6464-401F-8EC5-221A6739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8D51A0D-47A2-42D3-AE20-1F508F2F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8219B65-0594-4169-A7CC-DCD9B381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4020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FE5958D-A426-4ED8-9B5E-0E09C86B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EE240A02-A811-4B70-8186-7B9B55F6F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3F2A8EA-90F5-4B9D-B8DE-107F148F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04E334D-F1BC-4C9C-9EBA-4CC1985E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623C51A-B160-407D-8D2F-5C1B12047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7168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D153C7B-610F-4E0E-AE21-8B0FF883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0D2A193-7C2B-493D-B367-CD7C769C3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5DD3C4F7-0A1D-451A-A2AC-277FE92AD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AD946193-061F-4D7E-8605-ABBC0808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F71AD97-BC9F-4D9C-8F5F-4476C19D9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A7FB40BB-7975-4ADE-AF86-30E2B4E6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9652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B964913-2E1E-45DD-82DE-083E0E91C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48F8074-BF58-4D60-ABB9-87AEA9186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D7B1D754-E006-46BC-B673-3607E15D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558F70D3-B38C-44B7-8EF9-A986506DC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1D562935-5CB5-46D8-9012-DB3B4E6CD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DD58D012-111A-40A4-A1E7-0BC1D2C80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D7FA2CAD-AE6C-478B-9481-BAAB157F9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49E341C2-0DD9-4EA5-9E84-42F7688A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81015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8C0CD73-2646-48C4-BB6A-D140ACEB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DA5B430-431A-451F-A265-299D3A30E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8F9668B1-DC69-4E59-8935-A8DC26938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F3547BC-54CA-4709-8460-54519D51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6617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72AD74BD-D5B4-4807-B75A-00F847D80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D1587579-CEA8-47E6-B5F2-A3B6A7B4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A9EBE46-60A9-41CA-8C9F-13B713D5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73117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47CDFB4-1D1D-439D-95B8-516E8073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06240E8-B36E-4E6D-825E-E025E828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2F87FBD-EBA3-49CB-9179-1F83AF0E0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082A7D3-7D95-4AB6-8C7C-3FFCE2AA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53E966CD-8704-4EBB-86C5-024DBC93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76A390E-451E-432F-84ED-5E5CB99F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120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C58C6C4-5465-4D61-B280-A7395AB5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074581BB-C1AE-4643-8872-85C0B7DDD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C43CE36-F4E0-4973-B578-6911E9BB3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499D78E-75D5-4DD6-8FE7-4188609D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E6EB09A-5D91-45A9-B823-FE68F273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3CD1B1C-08C9-4CEE-B328-2F17E6E6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278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3ACD4D3-DCCA-4893-B4CE-EC02BE73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3D65A2A-FDFB-426F-83B7-169958A4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8F3E693-41BA-4F2E-870F-931731893E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016D8-E8CD-4156-9C84-4284C4A356B7}" type="datetimeFigureOut">
              <a:rPr lang="ru-RU" smtClean="0"/>
              <a:pPr/>
              <a:t>01.02.2020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7D864A4-BFFF-40D1-893A-9CAE970DF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7520A11-91F1-4DC8-91AB-7DC1A6EE1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92CDE-5971-408C-9BC3-DC8F824AEDA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567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75C059-CA61-46B6-9DF8-57F2AFDAB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9210" y="2723729"/>
            <a:ext cx="8809023" cy="1502875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8E49A825-F500-43F1-8D42-AA27A70B16AF}"/>
              </a:ext>
            </a:extLst>
          </p:cNvPr>
          <p:cNvSpPr txBox="1">
            <a:spLocks/>
          </p:cNvSpPr>
          <p:nvPr/>
        </p:nvSpPr>
        <p:spPr>
          <a:xfrm>
            <a:off x="685800" y="1524000"/>
            <a:ext cx="7772400" cy="1676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026D043-D0FC-4677-BBF4-109186B7A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70526"/>
          <a:stretch>
            <a:fillRect/>
          </a:stretch>
        </p:blipFill>
        <p:spPr bwMode="auto">
          <a:xfrm>
            <a:off x="667657" y="304800"/>
            <a:ext cx="933450" cy="10175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CADBBEAF-4E72-4EBE-AE15-8D50B9EDA5C2}"/>
              </a:ext>
            </a:extLst>
          </p:cNvPr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DAEE41-1006-49D4-8439-62DE989C9135}"/>
              </a:ext>
            </a:extLst>
          </p:cNvPr>
          <p:cNvSpPr txBox="1"/>
          <p:nvPr/>
        </p:nvSpPr>
        <p:spPr>
          <a:xfrm>
            <a:off x="1789179" y="277633"/>
            <a:ext cx="8613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dirty="0"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rPr>
              <a:t>Министерство образования Красноярского края </a:t>
            </a:r>
          </a:p>
          <a:p>
            <a:pPr algn="ctr"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dirty="0"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rPr>
              <a:t>краевое государственное бюджетное профессиональное образовательное учреждение</a:t>
            </a:r>
          </a:p>
          <a:p>
            <a:pPr algn="ctr"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b="1" dirty="0">
                <a:solidFill>
                  <a:srgbClr val="000000"/>
                </a:solidFill>
                <a:latin typeface="Times New Roman" pitchFamily="16" charset="0"/>
                <a:cs typeface="Times New Roman" pitchFamily="16" charset="0"/>
              </a:rPr>
              <a:t>«Красноярский колледж радиоэлектроники и информационных </a:t>
            </a:r>
            <a:endParaRPr lang="ru-RU" dirty="0"/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7FD374D-5E37-4D99-98AD-7183441B2173}"/>
              </a:ext>
            </a:extLst>
          </p:cNvPr>
          <p:cNvSpPr txBox="1"/>
          <p:nvPr/>
        </p:nvSpPr>
        <p:spPr>
          <a:xfrm>
            <a:off x="8754323" y="5404196"/>
            <a:ext cx="3296993" cy="1253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3000"/>
              </a:lnSpc>
              <a:spcBef>
                <a:spcPct val="200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en-US" altLang="ru-RU" dirty="0" err="1" smtClean="0">
                <a:latin typeface="Times New Roman" pitchFamily="16" charset="0"/>
                <a:cs typeface="Times New Roman" pitchFamily="16" charset="0"/>
              </a:rPr>
              <a:t>Выполнил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: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 Аверяскин Е.В.</a:t>
            </a:r>
            <a:endParaRPr lang="en-US" altLang="ru-RU" dirty="0">
              <a:solidFill>
                <a:srgbClr val="FF0000"/>
              </a:solidFill>
              <a:latin typeface="Times New Roman" pitchFamily="16" charset="0"/>
              <a:cs typeface="Times New Roman" pitchFamily="16" charset="0"/>
            </a:endParaRPr>
          </a:p>
          <a:p>
            <a:pPr lvl="0">
              <a:lnSpc>
                <a:spcPct val="93000"/>
              </a:lnSpc>
              <a:spcBef>
                <a:spcPct val="200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en-US" altLang="ru-RU" dirty="0" err="1">
                <a:latin typeface="Times New Roman" pitchFamily="16" charset="0"/>
                <a:cs typeface="Times New Roman" pitchFamily="16" charset="0"/>
              </a:rPr>
              <a:t>Группа</a:t>
            </a:r>
            <a:r>
              <a:rPr lang="en-US" altLang="ru-RU" dirty="0">
                <a:latin typeface="Times New Roman" pitchFamily="16" charset="0"/>
                <a:cs typeface="Times New Roman" pitchFamily="16" charset="0"/>
              </a:rPr>
              <a:t>: 9КС</a:t>
            </a: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1.17</a:t>
            </a:r>
            <a:endParaRPr lang="en-US" altLang="ru-RU" dirty="0">
              <a:latin typeface="Times New Roman" pitchFamily="16" charset="0"/>
              <a:cs typeface="Times New Roman" pitchFamily="16" charset="0"/>
            </a:endParaRPr>
          </a:p>
          <a:p>
            <a:pPr lvl="0">
              <a:lnSpc>
                <a:spcPct val="93000"/>
              </a:lnSpc>
              <a:spcBef>
                <a:spcPct val="200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en-US" altLang="ru-RU" dirty="0" err="1" smtClean="0">
                <a:latin typeface="Times New Roman" pitchFamily="16" charset="0"/>
                <a:cs typeface="Times New Roman" pitchFamily="16" charset="0"/>
              </a:rPr>
              <a:t>Руководитель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: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 </a:t>
            </a: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Приходько М.В.</a:t>
            </a:r>
            <a:endParaRPr lang="en-US" altLang="ru-RU" dirty="0">
              <a:latin typeface="Times New Roman" pitchFamily="16" charset="0"/>
              <a:cs typeface="Times New Roman" pitchFamily="16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15160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184" y="1746232"/>
            <a:ext cx="4890306" cy="368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Рисунок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72767" y="1822804"/>
            <a:ext cx="5280690" cy="3527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13233" y="249707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и настройка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RemoteAPPS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6873" y="5519523"/>
            <a:ext cx="320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Выбираем приложения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0648" y="5427169"/>
            <a:ext cx="320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Запускаем приложения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06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7379" y="1677203"/>
            <a:ext cx="5576839" cy="419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Рисунок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4574" y="1677203"/>
            <a:ext cx="5693576" cy="425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368969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и настройка веб-сервера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IIS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5473" y="5868662"/>
            <a:ext cx="2480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службы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02784" y="5953407"/>
            <a:ext cx="249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Тестовый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79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83413" y="1723145"/>
            <a:ext cx="5625171" cy="420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493534" y="5932458"/>
            <a:ext cx="320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веб-сервера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449346" y="511015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и настройка веб-сервера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IIS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2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0334" y="1581511"/>
            <a:ext cx="5723676" cy="430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Рисунок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10677" y="1581511"/>
            <a:ext cx="5730842" cy="430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368969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и настроить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FileZilla Server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79034" y="5786889"/>
            <a:ext cx="258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программы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18762" y="5885330"/>
            <a:ext cx="29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пользователя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902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8054" y="1826702"/>
            <a:ext cx="5492917" cy="416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Рисунок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436" y="1826703"/>
            <a:ext cx="5545709" cy="416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657920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9053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459503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Подключение к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FTP-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серверу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18762" y="5885330"/>
            <a:ext cx="29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FTP-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19586" y="5963331"/>
            <a:ext cx="222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 пользователя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90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57920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9053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459503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и настройка веб-сервера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Apache2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773" t="9889" r="20579" b="12291"/>
          <a:stretch/>
        </p:blipFill>
        <p:spPr bwMode="auto">
          <a:xfrm>
            <a:off x="324106" y="1457734"/>
            <a:ext cx="5423026" cy="396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060" r="12418"/>
          <a:stretch/>
        </p:blipFill>
        <p:spPr bwMode="auto">
          <a:xfrm>
            <a:off x="6096000" y="1457733"/>
            <a:ext cx="5525764" cy="396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04535" y="5423152"/>
            <a:ext cx="226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службы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26743" y="5425036"/>
            <a:ext cx="2264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Тестовая страница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082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55204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6337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432343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СУБД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269" t="8803" r="18893" b="9802"/>
          <a:stretch>
            <a:fillRect/>
          </a:stretch>
        </p:blipFill>
        <p:spPr bwMode="auto">
          <a:xfrm>
            <a:off x="324106" y="1360638"/>
            <a:ext cx="5450140" cy="393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50" t="9090" r="19846" b="10428"/>
          <a:stretch>
            <a:fillRect/>
          </a:stretch>
        </p:blipFill>
        <p:spPr bwMode="auto">
          <a:xfrm>
            <a:off x="6167845" y="1362783"/>
            <a:ext cx="5096485" cy="393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62897" y="5294132"/>
            <a:ext cx="29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службы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29808" y="5299900"/>
            <a:ext cx="29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работы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95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55204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6337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432343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и настроить СУБД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  <a:endParaRPr lang="ru-RU" sz="4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187" t="8160" r="19630" b="11340"/>
          <a:stretch>
            <a:fillRect/>
          </a:stretch>
        </p:blipFill>
        <p:spPr bwMode="auto">
          <a:xfrm>
            <a:off x="324106" y="1430573"/>
            <a:ext cx="5561643" cy="41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187" t="8855" r="20369" b="12128"/>
          <a:stretch>
            <a:fillRect/>
          </a:stretch>
        </p:blipFill>
        <p:spPr bwMode="auto">
          <a:xfrm>
            <a:off x="6319319" y="1430574"/>
            <a:ext cx="5470112" cy="423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428526" y="5554174"/>
            <a:ext cx="29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службы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68096" y="5662535"/>
            <a:ext cx="2972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установленного веб-сервера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381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55204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6337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432343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и настроить СУБД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  <a:endParaRPr lang="ru-RU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1776586" y="5554174"/>
            <a:ext cx="29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службы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02662" y="5463364"/>
            <a:ext cx="29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Панель управления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39" r="7547"/>
          <a:stretch/>
        </p:blipFill>
        <p:spPr bwMode="auto">
          <a:xfrm>
            <a:off x="679009" y="2156996"/>
            <a:ext cx="5078995" cy="330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63118" y="2123361"/>
            <a:ext cx="5953514" cy="334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511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55204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6337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432343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и настроить СУБД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  <a:endParaRPr lang="ru-RU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1640784" y="5461529"/>
            <a:ext cx="29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базы данных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12127" y="5429362"/>
            <a:ext cx="29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Заполняем таблицу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4106" y="2119142"/>
            <a:ext cx="5614967" cy="318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19142"/>
            <a:ext cx="5789880" cy="326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6119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79FE362-BF93-455C-926C-25EFEAF31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33" y="1247938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514350" lvl="0" indent="-514350">
              <a:buFont typeface="+mj-lt"/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ОС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 Linux Ubuntu;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Настроить протоколы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TCP/IP;</a:t>
            </a:r>
          </a:p>
          <a:p>
            <a:pPr marL="514350" lvl="0" indent="-514350">
              <a:buFont typeface="+mj-lt"/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и настроить службу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Directory;</a:t>
            </a:r>
          </a:p>
          <a:p>
            <a:pPr marL="514350" lvl="0" indent="-514350">
              <a:buFont typeface="+mj-lt"/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и настройка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RemoteAPPS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14350" lvl="0" indent="-514350">
              <a:buFont typeface="+mj-lt"/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и настроить веб-сервера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IIS;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arenR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настроить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FileZilla Server;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настроить веб-сервер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Apache2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Ubuntu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СУБД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 server;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и настроить СУБД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phpMyAdmin;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buFont typeface="+mj-lt"/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Протестировать сеть утилитами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ping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ipconfig;</a:t>
            </a:r>
          </a:p>
          <a:p>
            <a:pPr marL="514350" lvl="0" indent="-514350">
              <a:buFont typeface="+mj-lt"/>
              <a:buAutoNum type="arabicParenR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Настроить удаленный доступ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13233" y="249707"/>
            <a:ext cx="7758046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на учебную практику</a:t>
            </a:r>
          </a:p>
        </p:txBody>
      </p:sp>
    </p:spTree>
    <p:extLst>
      <p:ext uri="{BB962C8B-B14F-4D97-AF65-F5344CB8AC3E}">
        <p14:creationId xmlns:p14="http://schemas.microsoft.com/office/powerpoint/2010/main" xmlns="" val="27731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55204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6337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432343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Установить и настроить СУБД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phpMyAdmin</a:t>
            </a:r>
            <a:endParaRPr lang="ru-RU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1640784" y="5461529"/>
            <a:ext cx="2972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резервной копии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12127" y="5429362"/>
            <a:ext cx="2972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резервную копию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726" y="1993639"/>
            <a:ext cx="6124111" cy="343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2908"/>
          <a:stretch/>
        </p:blipFill>
        <p:spPr bwMode="auto">
          <a:xfrm>
            <a:off x="6748005" y="1993639"/>
            <a:ext cx="4743803" cy="34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4525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64401" y="1627680"/>
            <a:ext cx="5259632" cy="411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655204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6337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432343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сети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утилитами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ipconfig</a:t>
            </a:r>
            <a:endParaRPr lang="ru-RU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307939" y="5740200"/>
            <a:ext cx="29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090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55204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6337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432343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удаленного доступа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316" y="1430574"/>
            <a:ext cx="4955616" cy="372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322" t="9152" r="20552" b="10847"/>
          <a:stretch>
            <a:fillRect/>
          </a:stretch>
        </p:blipFill>
        <p:spPr bwMode="auto">
          <a:xfrm>
            <a:off x="6096000" y="1430574"/>
            <a:ext cx="4753336" cy="376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89845" y="5198254"/>
            <a:ext cx="2972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Включение удаленного подключения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6389" y="5114443"/>
            <a:ext cx="2972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службы удаленного доступа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295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20741" y="1704214"/>
            <a:ext cx="5966291" cy="33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Рисунок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917" y="1704214"/>
            <a:ext cx="5624301" cy="33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655204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6337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432343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удаленного подключения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5788" y="5130286"/>
            <a:ext cx="2972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Подключение к серверу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17607" y="5099629"/>
            <a:ext cx="2972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Подключение к серверу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00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55204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63374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24106" y="432343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106" y="1430574"/>
            <a:ext cx="115268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учебной практики были выполнены поставленные задачи и освоены следующие профессиональные компетенции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3.1 Устанавливать, настраивать, эксплуатировать и обслуживать технические и программно-аппаратные средства компьютерных сетей;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ПК3.2 Проводить профилактические работы на объектах сетевой инфраструктуры и рабочих станциях;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3.3 Эксплуатировать сетевые конфигурации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3.4 Участвовать в разработке схемы послеаварийного восстановления работоспособности компьютерной сети, выполнять восстановление и резервное копирование информации;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9160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33" y="249707"/>
            <a:ext cx="7758046" cy="998231"/>
          </a:xfrm>
        </p:spPr>
        <p:txBody>
          <a:bodyPr>
            <a:no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операционных систем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23C4C8-1DB8-4912-A828-C7ACA013A10C}"/>
              </a:ext>
            </a:extLst>
          </p:cNvPr>
          <p:cNvSpPr txBox="1"/>
          <p:nvPr/>
        </p:nvSpPr>
        <p:spPr>
          <a:xfrm>
            <a:off x="4786176" y="4709197"/>
            <a:ext cx="2912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Server 2016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C389ED9-0347-4173-ABE0-4E82AA29EEC1}"/>
              </a:ext>
            </a:extLst>
          </p:cNvPr>
          <p:cNvSpPr txBox="1"/>
          <p:nvPr/>
        </p:nvSpPr>
        <p:spPr>
          <a:xfrm>
            <a:off x="8639250" y="4709196"/>
            <a:ext cx="3368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Ubuntu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866" y="1894530"/>
            <a:ext cx="3556423" cy="266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123C4C8-1DB8-4912-A828-C7ACA013A10C}"/>
              </a:ext>
            </a:extLst>
          </p:cNvPr>
          <p:cNvSpPr txBox="1"/>
          <p:nvPr/>
        </p:nvSpPr>
        <p:spPr>
          <a:xfrm>
            <a:off x="636154" y="4709197"/>
            <a:ext cx="2991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www.heyvaldemar.net/wp-content/uploads/ustanovka-windows-server-2016-7-1024x76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3449" y="1823549"/>
            <a:ext cx="3657830" cy="273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858" t="9935" r="20213" b="11923"/>
          <a:stretch/>
        </p:blipFill>
        <p:spPr bwMode="auto">
          <a:xfrm>
            <a:off x="8573631" y="1823550"/>
            <a:ext cx="3500047" cy="273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9144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533" t="16783" r="30569" b="21524"/>
          <a:stretch>
            <a:fillRect/>
          </a:stretch>
        </p:blipFill>
        <p:spPr bwMode="auto">
          <a:xfrm>
            <a:off x="1299927" y="1690688"/>
            <a:ext cx="3085060" cy="348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659" t="33552" r="42723" b="10468"/>
          <a:stretch/>
        </p:blipFill>
        <p:spPr bwMode="auto">
          <a:xfrm>
            <a:off x="7804087" y="1690688"/>
            <a:ext cx="3186820" cy="360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6536" y="5413972"/>
            <a:ext cx="2851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DHCP-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пула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6433" y="5413972"/>
            <a:ext cx="3662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протокола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TCP/IP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сетевого интерфейса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13232" y="325647"/>
            <a:ext cx="9908129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протоколов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28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Рисунок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901" t="13861" r="9363" b="10882"/>
          <a:stretch/>
        </p:blipFill>
        <p:spPr bwMode="auto">
          <a:xfrm>
            <a:off x="666183" y="1394437"/>
            <a:ext cx="5064659" cy="406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Рисунок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4157" y="1433069"/>
            <a:ext cx="5432193" cy="406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13233" y="249707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и настройка службы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6460" y="5502195"/>
            <a:ext cx="3404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8201" y="5502195"/>
            <a:ext cx="3404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создания домена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40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9502" y="1078307"/>
            <a:ext cx="5469038" cy="425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216" y="1078307"/>
            <a:ext cx="6046000" cy="467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13233" y="249707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групповых политик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1212" y="5758004"/>
            <a:ext cx="210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Запрет установки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1423" y="5357894"/>
            <a:ext cx="2945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Запрет изменения пароля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209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0184" y="1237150"/>
            <a:ext cx="561895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39349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267197" y="5512988"/>
            <a:ext cx="320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Запрет изменения настроек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13233" y="249707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групповых политик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334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698" y="1191986"/>
            <a:ext cx="5532360" cy="40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1986"/>
            <a:ext cx="5165514" cy="40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398414" y="5257881"/>
            <a:ext cx="320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пользователей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6293" y="5257881"/>
            <a:ext cx="348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Подключение сетевых дисков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13233" y="249707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групповых политик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480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10312400" algn="l"/>
              </a:tabLst>
            </a:pPr>
            <a:r>
              <a:rPr lang="ru-RU" altLang="ru-RU" dirty="0">
                <a:latin typeface="Times New Roman" pitchFamily="16" charset="0"/>
                <a:cs typeface="Times New Roman" pitchFamily="16" charset="0"/>
              </a:rPr>
              <a:t>Аверяскин Е. </a:t>
            </a:r>
            <a:r>
              <a:rPr lang="ru-RU" altLang="ru-RU" dirty="0" smtClean="0">
                <a:latin typeface="Times New Roman" pitchFamily="16" charset="0"/>
                <a:cs typeface="Times New Roman" pitchFamily="16" charset="0"/>
              </a:rPr>
              <a:t>В.</a:t>
            </a:r>
            <a:r>
              <a:rPr lang="en-US" altLang="ru-RU" dirty="0" smtClean="0">
                <a:latin typeface="Times New Roman" pitchFamily="16" charset="0"/>
                <a:cs typeface="Times New Roman" pitchFamily="16" charset="0"/>
              </a:rPr>
              <a:t>	</a:t>
            </a:r>
            <a:r>
              <a:rPr lang="ru-RU" altLang="ru-RU" dirty="0" smtClean="0">
                <a:solidFill>
                  <a:srgbClr val="000000"/>
                </a:solidFill>
                <a:latin typeface="Times New Roman" pitchFamily="16" charset="0"/>
              </a:rPr>
              <a:t>группа:9КС-1.17                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ПМ.04 Выполнение работ по одной или нескольким профессиям рабочих, должностям служащих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485749EB-9B3A-4C41-8651-7E4B0CE345AC}"/>
              </a:ext>
            </a:extLst>
          </p:cNvPr>
          <p:cNvSpPr txBox="1">
            <a:spLocks/>
          </p:cNvSpPr>
          <p:nvPr/>
        </p:nvSpPr>
        <p:spPr>
          <a:xfrm>
            <a:off x="313233" y="249707"/>
            <a:ext cx="10940224" cy="9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и настройка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RemoteAPPS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5" name="Рисунок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9222" y="1346831"/>
            <a:ext cx="5226576" cy="3933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Рисунок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3975" y="1346831"/>
            <a:ext cx="5249482" cy="393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30046" y="5379454"/>
            <a:ext cx="320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Устанавливаем службу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6252" y="5278170"/>
            <a:ext cx="3204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Создаем коллекцию приложений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47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775</Words>
  <Application>Microsoft Office PowerPoint</Application>
  <PresentationFormat>Произвольный</PresentationFormat>
  <Paragraphs>133</Paragraphs>
  <Slides>24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Тема Office</vt:lpstr>
      <vt:lpstr>ПМ.04 Выполнение работ по одной или нескольким профессиям рабочих, должностям служащих</vt:lpstr>
      <vt:lpstr>Слайд 2</vt:lpstr>
      <vt:lpstr>Установка операционных систем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ПМ.01 Участие в проектировании сетевой инфраструктуры</dc:title>
  <dc:creator>User</dc:creator>
  <cp:lastModifiedBy>9ks1.17-2</cp:lastModifiedBy>
  <cp:revision>36</cp:revision>
  <dcterms:created xsi:type="dcterms:W3CDTF">2019-09-15T07:08:41Z</dcterms:created>
  <dcterms:modified xsi:type="dcterms:W3CDTF">2020-02-01T03:38:35Z</dcterms:modified>
</cp:coreProperties>
</file>